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3"/>
  </p:notesMasterIdLst>
  <p:sldIdLst>
    <p:sldId id="256" r:id="rId2"/>
    <p:sldId id="317" r:id="rId3"/>
    <p:sldId id="320" r:id="rId4"/>
    <p:sldId id="392" r:id="rId5"/>
    <p:sldId id="393" r:id="rId6"/>
    <p:sldId id="394" r:id="rId7"/>
    <p:sldId id="340" r:id="rId8"/>
    <p:sldId id="397" r:id="rId9"/>
    <p:sldId id="395" r:id="rId10"/>
    <p:sldId id="396" r:id="rId11"/>
    <p:sldId id="274" r:id="rId1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590" autoAdjust="0"/>
  </p:normalViewPr>
  <p:slideViewPr>
    <p:cSldViewPr>
      <p:cViewPr>
        <p:scale>
          <a:sx n="75" d="100"/>
          <a:sy n="75" d="100"/>
        </p:scale>
        <p:origin x="-122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14" y="26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0CBDE-7C3A-4EDF-9B2C-3AD54C326AF0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2C600-571D-442B-8770-9FC199D518F7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998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s-CO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21" name="20 Rectángulo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32 Rectángulo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Rectángulo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7" name="6 Rectángulo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5" name="4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D1C69DC-7E7B-4B7A-B762-769CC4F770EF}" type="datetimeFigureOut">
              <a:rPr lang="es-CO" smtClean="0"/>
              <a:pPr/>
              <a:t>25/01/2014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3980EEF-9E16-4289-8F6E-5E32E27F030D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28" name="2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Conector recto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Movimiento Lineal Oscilatorio</a:t>
            </a:r>
            <a:br>
              <a:rPr lang="es-CO" dirty="0" smtClean="0"/>
            </a:br>
            <a:r>
              <a:rPr lang="es-CO" dirty="0" smtClean="0"/>
              <a:t>“Jumping ring”</a:t>
            </a:r>
            <a:endParaRPr lang="es-CO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03648" y="5085184"/>
            <a:ext cx="6768752" cy="720080"/>
          </a:xfrm>
        </p:spPr>
        <p:txBody>
          <a:bodyPr>
            <a:normAutofit fontScale="62500" lnSpcReduction="20000"/>
          </a:bodyPr>
          <a:lstStyle/>
          <a:p>
            <a:r>
              <a:rPr lang="es-CO" dirty="0" smtClean="0"/>
              <a:t>Oscar Andrés Urbano Vallejo.</a:t>
            </a:r>
          </a:p>
          <a:p>
            <a:r>
              <a:rPr lang="es-CO" dirty="0" smtClean="0"/>
              <a:t>Diego Felipe Silva Varela.</a:t>
            </a:r>
          </a:p>
          <a:p>
            <a:r>
              <a:rPr lang="es-CO" dirty="0" smtClean="0"/>
              <a:t>Cristian David Rodríguez.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23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Simulaciones MEF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402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Referencias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844824"/>
            <a:ext cx="8219256" cy="3649960"/>
          </a:xfrm>
        </p:spPr>
        <p:txBody>
          <a:bodyPr>
            <a:normAutofit fontScale="92500" lnSpcReduction="10000"/>
          </a:bodyPr>
          <a:lstStyle/>
          <a:p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Universidad 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de los Andes. "Experimentos demostrativos". Departamento de física. 2012. [En línea] </a:t>
            </a:r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Disponible en: 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fisicaexpdemostrativos.uniandes.edu.co/AnillosDeThomson.html</a:t>
            </a:r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Bostock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-Smith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J. M. "The jumping ring and Lenz’s Law -an analysis".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Kesgrave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High School, UK. 2008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Baylie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M., Ford P. J.,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Mathlin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G. P., Palmer, C. "The jumping ring experiment".2009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Barry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N., Casey R. "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Elihu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Thomson’s Jumping Ring in a Levitated Closed-Loop Control Experiment". IEEE. 1999.</a:t>
            </a:r>
            <a:endParaRPr lang="es-CO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7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“Jumping Ring”</a:t>
            </a:r>
            <a:endParaRPr lang="es-CO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898104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CO" dirty="0" smtClean="0">
                <a:solidFill>
                  <a:schemeClr val="tx2"/>
                </a:solidFill>
              </a:rPr>
              <a:t>Análisis teórico/analítico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CO" dirty="0" err="1" smtClean="0">
                <a:solidFill>
                  <a:schemeClr val="tx2"/>
                </a:solidFill>
              </a:rPr>
              <a:t>Matlab</a:t>
            </a:r>
            <a:endParaRPr lang="es-CO" dirty="0" smtClean="0">
              <a:solidFill>
                <a:schemeClr val="tx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CO" dirty="0" smtClean="0">
                <a:solidFill>
                  <a:schemeClr val="tx2"/>
                </a:solidFill>
              </a:rPr>
              <a:t>Simulaciones MEF</a:t>
            </a:r>
            <a:endParaRPr lang="es-CO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3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Introducción</a:t>
            </a:r>
            <a:endParaRPr lang="es-CO" dirty="0"/>
          </a:p>
        </p:txBody>
      </p:sp>
      <p:sp>
        <p:nvSpPr>
          <p:cNvPr id="7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280920" cy="5112568"/>
          </a:xfrm>
        </p:spPr>
        <p:txBody>
          <a:bodyPr>
            <a:normAutofit/>
          </a:bodyPr>
          <a:lstStyle/>
          <a:p>
            <a:pPr algn="just"/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El anillo de Thomson es un experimento que permite hacer levitar un anillo de aluminio o cobre valiéndose de leyes físicas como la ley de Faraday y la ley de Lenz.</a:t>
            </a: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7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80928"/>
            <a:ext cx="4248472" cy="352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1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Ley de Faraday</a:t>
            </a:r>
            <a:endParaRPr lang="es-CO" dirty="0"/>
          </a:p>
        </p:txBody>
      </p:sp>
      <p:sp>
        <p:nvSpPr>
          <p:cNvPr id="7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280920" cy="5112568"/>
          </a:xfrm>
        </p:spPr>
        <p:txBody>
          <a:bodyPr>
            <a:normAutofit/>
          </a:bodyPr>
          <a:lstStyle/>
          <a:p>
            <a:pPr algn="just"/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Si un flujo magnético pasa por una espira conductora, se induce un voltaje que es directamente proporcional a la tasa de variación del flujo respecto a tiempo.</a:t>
            </a: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://docencia.udea.edu.co/regionalizacion/irs-404/imagenes/capitulo10/image0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1"/>
            <a:ext cx="4406660" cy="32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4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Ley de Lenz</a:t>
            </a:r>
            <a:endParaRPr lang="es-CO" dirty="0"/>
          </a:p>
        </p:txBody>
      </p:sp>
      <p:sp>
        <p:nvSpPr>
          <p:cNvPr id="7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280920" cy="5112568"/>
          </a:xfrm>
        </p:spPr>
        <p:txBody>
          <a:bodyPr>
            <a:normAutofit/>
          </a:bodyPr>
          <a:lstStyle/>
          <a:p>
            <a:pPr algn="just"/>
            <a:r>
              <a:rPr lang="es-CO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Las </a:t>
            </a:r>
            <a:r>
              <a:rPr lang="es-CO" dirty="0">
                <a:latin typeface="Times New Roman" pitchFamily="18" charset="0"/>
                <a:cs typeface="Times New Roman" pitchFamily="18" charset="0"/>
              </a:rPr>
              <a:t>tensiones o voltajes inducidos sobre un conductor y los campos eléctricos asociados son de un sentido tal que se oponen a la variación del flujo magnético que las </a:t>
            </a:r>
            <a:r>
              <a:rPr lang="es-CO" dirty="0" smtClean="0">
                <a:latin typeface="Times New Roman" pitchFamily="18" charset="0"/>
                <a:cs typeface="Times New Roman" pitchFamily="18" charset="0"/>
              </a:rPr>
              <a:t>induce, por ley de conservación de la energía.</a:t>
            </a:r>
          </a:p>
          <a:p>
            <a:pPr algn="just"/>
            <a:endParaRPr lang="es-CO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73015"/>
            <a:ext cx="5515958" cy="190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3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Interacción de los campos electromagnéticos</a:t>
            </a:r>
            <a:endParaRPr lang="es-CO" dirty="0"/>
          </a:p>
        </p:txBody>
      </p:sp>
      <p:pic>
        <p:nvPicPr>
          <p:cNvPr id="6" name="5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208912" cy="4464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3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Implementación Practica</a:t>
            </a:r>
            <a:endParaRPr lang="es-CO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992888" cy="463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Implementación Practica</a:t>
            </a:r>
            <a:endParaRPr lang="es-CO" dirty="0"/>
          </a:p>
        </p:txBody>
      </p:sp>
      <p:pic>
        <p:nvPicPr>
          <p:cNvPr id="3" name="Jumping R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28" y="1277019"/>
            <a:ext cx="8424936" cy="474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err="1" smtClean="0"/>
              <a:t>Matlab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402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n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e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2661</TotalTime>
  <Words>242</Words>
  <Application>Microsoft Office PowerPoint</Application>
  <PresentationFormat>Presentación en pantalla (4:3)</PresentationFormat>
  <Paragraphs>24</Paragraphs>
  <Slides>11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Origen</vt:lpstr>
      <vt:lpstr>Movimiento Lineal Oscilatorio “Jumping ring”</vt:lpstr>
      <vt:lpstr>“Jumping Ring”</vt:lpstr>
      <vt:lpstr>Introducción</vt:lpstr>
      <vt:lpstr>Ley de Faraday</vt:lpstr>
      <vt:lpstr>Ley de Lenz</vt:lpstr>
      <vt:lpstr>Interacción de los campos electromagnéticos</vt:lpstr>
      <vt:lpstr>Implementación Practica</vt:lpstr>
      <vt:lpstr>Implementación Practica</vt:lpstr>
      <vt:lpstr>Matlab</vt:lpstr>
      <vt:lpstr>Simulaciones MEF</vt:lpstr>
      <vt:lpstr>Referencias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oscar</cp:lastModifiedBy>
  <cp:revision>161</cp:revision>
  <dcterms:created xsi:type="dcterms:W3CDTF">2013-11-24T13:29:40Z</dcterms:created>
  <dcterms:modified xsi:type="dcterms:W3CDTF">2014-01-26T04:36:16Z</dcterms:modified>
</cp:coreProperties>
</file>